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5" r:id="rId3"/>
    <p:sldId id="276" r:id="rId4"/>
    <p:sldId id="303" r:id="rId5"/>
    <p:sldId id="300" r:id="rId6"/>
    <p:sldId id="277" r:id="rId7"/>
    <p:sldId id="278" r:id="rId8"/>
    <p:sldId id="260" r:id="rId9"/>
    <p:sldId id="298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9" r:id="rId18"/>
    <p:sldId id="280" r:id="rId19"/>
    <p:sldId id="281" r:id="rId20"/>
    <p:sldId id="282" r:id="rId21"/>
    <p:sldId id="283" r:id="rId22"/>
    <p:sldId id="301" r:id="rId23"/>
    <p:sldId id="284" r:id="rId24"/>
    <p:sldId id="299" r:id="rId25"/>
    <p:sldId id="286" r:id="rId26"/>
    <p:sldId id="287" r:id="rId27"/>
    <p:sldId id="288" r:id="rId28"/>
    <p:sldId id="289" r:id="rId29"/>
    <p:sldId id="290" r:id="rId30"/>
    <p:sldId id="292" r:id="rId31"/>
    <p:sldId id="296" r:id="rId32"/>
    <p:sldId id="304" r:id="rId33"/>
    <p:sldId id="305" r:id="rId34"/>
    <p:sldId id="306" r:id="rId35"/>
    <p:sldId id="307" r:id="rId36"/>
  </p:sldIdLst>
  <p:sldSz cx="9144000" cy="6858000" type="screen4x3"/>
  <p:notesSz cx="6815138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000232" y="5357826"/>
            <a:ext cx="6329362" cy="1181096"/>
          </a:xfrm>
        </p:spPr>
        <p:txBody>
          <a:bodyPr/>
          <a:lstStyle/>
          <a:p>
            <a:r>
              <a:rPr lang="ru-RU" dirty="0" smtClean="0"/>
              <a:t>Подготовила старший воспитатель </a:t>
            </a:r>
            <a:r>
              <a:rPr lang="ru-RU" dirty="0" err="1" smtClean="0"/>
              <a:t>Даваа</a:t>
            </a:r>
            <a:r>
              <a:rPr lang="ru-RU" dirty="0" smtClean="0"/>
              <a:t> А.в.</a:t>
            </a:r>
          </a:p>
          <a:p>
            <a:endParaRPr lang="ru-RU" dirty="0" smtClean="0"/>
          </a:p>
        </p:txBody>
      </p:sp>
      <p:sp>
        <p:nvSpPr>
          <p:cNvPr id="4" name="Содержимое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Семинар на тему: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Мультимедийная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презентация  как одна из форм работы использования ИКТ в ДОУ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Documents and Settings\Admin\Рабочий стол\дети и компьютер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5223" y="2494598"/>
            <a:ext cx="4299269" cy="2662836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  <a:softEdge rad="317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572500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●   </a:t>
            </a:r>
            <a:r>
              <a:rPr lang="ru-RU" dirty="0" smtClean="0">
                <a:solidFill>
                  <a:srgbClr val="FF0000"/>
                </a:solidFill>
              </a:rPr>
              <a:t>соответствие фотографий, рисунков текстовому содержанию;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301081" y="2546350"/>
            <a:ext cx="45053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  </a:t>
            </a:r>
            <a:r>
              <a:rPr lang="ru-RU" sz="1800" dirty="0" smtClean="0">
                <a:solidFill>
                  <a:srgbClr val="FF0000"/>
                </a:solidFill>
              </a:rPr>
              <a:t>Понятные, доступные по содержанию и возрасту детям, соответствующие образовательной задаче и цели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8923809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04794"/>
          </a:xfrm>
        </p:spPr>
        <p:txBody>
          <a:bodyPr>
            <a:noAutofit/>
          </a:bodyPr>
          <a:lstStyle/>
          <a:p>
            <a:r>
              <a:rPr lang="ru-RU" sz="2800" dirty="0" smtClean="0"/>
              <a:t>Не использовать</a:t>
            </a:r>
            <a:endParaRPr lang="ru-RU" sz="28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000108"/>
            <a:ext cx="8002587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8"/>
            <a:ext cx="800293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8511059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863809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Требования к использованию музыки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ru-RU" sz="4400" dirty="0" smtClean="0"/>
              <a:t>Музыка также должна соответствовать теме деятельности, при этом во время продуктивной деятельности детей желательно использовать ее без слов, чтобы не отвлекать от темы, поддерживать </a:t>
            </a:r>
            <a:r>
              <a:rPr lang="ru-RU" sz="4400" dirty="0" err="1" smtClean="0"/>
              <a:t>психоэмоциональное</a:t>
            </a:r>
            <a:r>
              <a:rPr lang="ru-RU" sz="4400" dirty="0" smtClean="0"/>
              <a:t> состояние в течении всей деятельности. Подбирая музыку, необходимо стремиться к тому, чтобы она отвечала требованиям высокой художественности, воспитывала вкус ребенка. Музыкальный образ, характер, настроение музыкального произведения должны быть понятны детям (например, музыка изобразительного характера — "дождик", "ветер качает листики", "зайчик прыгает" и т.д. — для малышей и более сложная по художественному образу, настроению — в соответствии с музыкой — для старших) 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Использование презентаций в образовательном процессе: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Содержание презентации</a:t>
            </a:r>
            <a:endParaRPr lang="ru-RU" sz="2800" dirty="0" smtClean="0"/>
          </a:p>
          <a:p>
            <a:pPr algn="just">
              <a:buNone/>
            </a:pPr>
            <a:r>
              <a:rPr lang="ru-RU" dirty="0" smtClean="0"/>
              <a:t>		</a:t>
            </a:r>
            <a:r>
              <a:rPr lang="ru-RU" sz="2400" dirty="0" smtClean="0"/>
              <a:t>Назначение презентации – визуальное сопровождение деятельности педагога. Презентация выступает как средство педагогического  процесса. Содержание презентации  определяется  содержанием  той формы организации образовательного процесса, где она используется.</a:t>
            </a:r>
          </a:p>
          <a:p>
            <a:endParaRPr lang="ru-RU" dirty="0"/>
          </a:p>
        </p:txBody>
      </p:sp>
      <p:pic>
        <p:nvPicPr>
          <p:cNvPr id="4" name="Picture 6" descr="C:\Documents and Settings\Admin\Рабочий стол\дети и компьютер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071918"/>
            <a:ext cx="3714776" cy="2786082"/>
          </a:xfrm>
          <a:prstGeom prst="round2Diag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Основное правило для презентации</a:t>
            </a:r>
            <a:r>
              <a:rPr lang="ru-RU" sz="2800" dirty="0" smtClean="0">
                <a:solidFill>
                  <a:srgbClr val="FF0000"/>
                </a:solidFill>
              </a:rPr>
              <a:t>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8572560" cy="564357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/>
              <a:t>1 слайд – 1 идея, или один ключевой момент разнести  на несколько слайдов </a:t>
            </a:r>
          </a:p>
          <a:p>
            <a:pPr algn="just"/>
            <a:r>
              <a:rPr lang="ru-RU" sz="8000" dirty="0" smtClean="0"/>
              <a:t>Но каждый слайд должен иметь простую, понятную структуру и содержать   элементы, несущие в себе зрительный образ как основную идею слайда. Цепочка  элементов должна полностью соответствовать ее теме. Такой подход способствует хорошему восприятию материала и воспроизведению его  в памяти. Так  1 слайд не должен быть заполнен слишком большим объемом информации, не стоит перегружать визуальный ряд слишком подробными и точными данными, это затрудняет восприятие и запоминание, ведь  человек моментально может запомнить немного (примерно это: не более трех фактов, выводов, определений). Для уменьшения доли избыточной информации необходим тщательный отбор содержания.</a:t>
            </a:r>
          </a:p>
          <a:p>
            <a:pPr algn="just"/>
            <a:r>
              <a:rPr lang="ru-RU" sz="8000" dirty="0" smtClean="0"/>
              <a:t>При сопровождении пояснением слайдов используйте короткие слова и предложения, минимизируйте количество предлогов, наречий, прилагательных, если это не является целью вашей деятельности. 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Аргументы </a:t>
            </a:r>
            <a:r>
              <a:rPr lang="ru-RU" sz="2800" b="1" dirty="0" smtClean="0">
                <a:solidFill>
                  <a:srgbClr val="FF0000"/>
                </a:solidFill>
              </a:rPr>
              <a:t>«за»,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600" dirty="0" smtClean="0"/>
              <a:t>выдвигают многие педагоги и родители, говоря о том, что компьютер способствует интеллектуальному росту ребенка, так как развивает важнейшие операции мышления.</a:t>
            </a:r>
          </a:p>
          <a:p>
            <a:pPr algn="just"/>
            <a:r>
              <a:rPr lang="ru-RU" sz="2600" dirty="0" smtClean="0"/>
              <a:t>У детей, периодически проводящих время за компьютером, очень рано развивается так называемая «знаковая функция сознания», улучшаются и развиваются  память,  внимание, мышление, пространственная ориентировка, развивается моторика, формируется познавательный интерес, а развитие этих качеств во многом обеспечивает психологическую готовность ребенка к школе.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Рекомендации по оформлению  презентаций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/>
              <a:t>Для лучшего восприятия презентации, ее влияния на результативность процесса обучения и состояние здоровья детей и педагогов необходимо придерживаться  следующих рекомендаций оформления  презентаций</a:t>
            </a:r>
          </a:p>
          <a:p>
            <a:pPr algn="just">
              <a:buNone/>
            </a:pPr>
            <a:endParaRPr lang="ru-RU" sz="3100" dirty="0" smtClean="0"/>
          </a:p>
          <a:p>
            <a:pPr algn="just"/>
            <a:r>
              <a:rPr lang="ru-RU" sz="3100" dirty="0" smtClean="0"/>
              <a:t>Расположение  информации на странице</a:t>
            </a:r>
          </a:p>
          <a:p>
            <a:pPr algn="just">
              <a:buNone/>
            </a:pPr>
            <a:endParaRPr lang="ru-RU" sz="3100" dirty="0" smtClean="0"/>
          </a:p>
          <a:p>
            <a:pPr algn="just"/>
            <a:r>
              <a:rPr lang="ru-RU" sz="3100" dirty="0" smtClean="0"/>
              <a:t>Предпочтительно горизонтальное расположение материала.</a:t>
            </a:r>
          </a:p>
          <a:p>
            <a:pPr algn="just">
              <a:buNone/>
            </a:pPr>
            <a:r>
              <a:rPr lang="ru-RU" sz="3100" dirty="0" smtClean="0"/>
              <a:t> </a:t>
            </a:r>
          </a:p>
          <a:p>
            <a:pPr algn="just"/>
            <a:r>
              <a:rPr lang="ru-RU" sz="3100" dirty="0" smtClean="0"/>
              <a:t>Наиболее важная информация должна располагаться в центре экрана</a:t>
            </a:r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Цвет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sz="3400" dirty="0" smtClean="0"/>
              <a:t>Необходимо соблюдать  «цветовое  равновесие»:   цвет по-разному влияет и на первичное восприятие, предлагаемого Вами материала, и на его запоминание, и на здоровье человека. (Например:  зеленый и белый цвет – спокойные, не раздражающие, способствующие  интеллектуальной деятельности.  Красный цвет - привлекает внимание, но оказывает  возбуждающее  психологическое воздействие.) </a:t>
            </a:r>
          </a:p>
          <a:p>
            <a:pPr algn="just"/>
            <a:r>
              <a:rPr lang="ru-RU" sz="3400" dirty="0" smtClean="0"/>
              <a:t>На одном слайде рекомендуется использовать не более четырех цветов: один для фона, один-два для заголовков и один-два для текста. Достигайте сочетаемости цветов. </a:t>
            </a:r>
          </a:p>
          <a:p>
            <a:pPr algn="just"/>
            <a:r>
              <a:rPr lang="ru-RU" sz="3400" dirty="0" smtClean="0"/>
              <a:t>Для фона лучше, чтобы   использовались светлые тона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876512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Шрифт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smtClean="0"/>
              <a:t> </a:t>
            </a:r>
          </a:p>
          <a:p>
            <a:pPr algn="just"/>
            <a:r>
              <a:rPr lang="ru-RU" sz="7400" dirty="0" smtClean="0"/>
              <a:t>Заголовки должны привлекать внимание (но не занимать все место и не отвлекать)</a:t>
            </a:r>
          </a:p>
          <a:p>
            <a:pPr algn="just"/>
            <a:r>
              <a:rPr lang="ru-RU" sz="7400" dirty="0" smtClean="0"/>
              <a:t>Цвет и размер шрифта(для старшего дошкольного возраста)должны быть подобраны  так, чтобы все надписи хорошо читались и в нужное при этом время</a:t>
            </a:r>
          </a:p>
          <a:p>
            <a:pPr algn="just"/>
            <a:r>
              <a:rPr lang="ru-RU" sz="7400" dirty="0" smtClean="0"/>
              <a:t>Выбор размера шрифта на слайде определяется исходя из нескольких условий: </a:t>
            </a:r>
          </a:p>
          <a:p>
            <a:pPr algn="just"/>
            <a:r>
              <a:rPr lang="ru-RU" sz="7400" dirty="0" smtClean="0"/>
              <a:t>размером помещения и максимальной удаленностью зрителей от экрана;</a:t>
            </a:r>
          </a:p>
          <a:p>
            <a:pPr algn="just"/>
            <a:r>
              <a:rPr lang="ru-RU" sz="7400" dirty="0" smtClean="0"/>
              <a:t>освещенностью помещения и качеством проекционной аппаратуры.</a:t>
            </a:r>
          </a:p>
          <a:p>
            <a:pPr algn="just"/>
            <a:r>
              <a:rPr lang="ru-RU" sz="7400" dirty="0" smtClean="0"/>
              <a:t>Текст должен читаться с самой дальней точки помещения, где происходит демонстрация. </a:t>
            </a:r>
          </a:p>
          <a:p>
            <a:endParaRPr lang="ru-RU" sz="7400" dirty="0" smtClean="0"/>
          </a:p>
          <a:p>
            <a:endParaRPr lang="ru-RU" sz="7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</a:rPr>
              <a:t>Примерные рекомендуемые размеры шрифтов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заголовок 22-28 </a:t>
            </a:r>
            <a:r>
              <a:rPr lang="ru-RU" dirty="0" err="1" smtClean="0"/>
              <a:t>pt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подзаголовок 20 -24 </a:t>
            </a:r>
            <a:r>
              <a:rPr lang="ru-RU" dirty="0" err="1" smtClean="0"/>
              <a:t>pt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текст  18 - 22 </a:t>
            </a:r>
            <a:r>
              <a:rPr lang="ru-RU" dirty="0" err="1" smtClean="0"/>
              <a:t>pt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подписи данных в диаграммах  18 - 22 </a:t>
            </a:r>
            <a:r>
              <a:rPr lang="ru-RU" dirty="0" err="1" smtClean="0"/>
              <a:t>pt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шрифт легенды 16 - 22 </a:t>
            </a:r>
            <a:r>
              <a:rPr lang="ru-RU" dirty="0" err="1" smtClean="0"/>
              <a:t>pt</a:t>
            </a:r>
            <a:r>
              <a:rPr lang="ru-RU" dirty="0" smtClean="0"/>
              <a:t>;</a:t>
            </a:r>
          </a:p>
          <a:p>
            <a:endParaRPr lang="ru-RU" dirty="0" smtClean="0"/>
          </a:p>
          <a:p>
            <a:r>
              <a:rPr lang="ru-RU" dirty="0" smtClean="0"/>
              <a:t>информация в таблицах 18 -22 </a:t>
            </a:r>
            <a:r>
              <a:rPr lang="ru-RU" dirty="0" err="1" smtClean="0"/>
              <a:t>pt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Текст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8229600" cy="5197493"/>
          </a:xfrm>
        </p:spPr>
        <p:txBody>
          <a:bodyPr>
            <a:normAutofit/>
          </a:bodyPr>
          <a:lstStyle/>
          <a:p>
            <a:pPr algn="just"/>
            <a:r>
              <a:rPr lang="ru-RU" sz="2600" dirty="0" smtClean="0"/>
              <a:t>Количество текста на слайде регулируется с учетом назначения самой презентации и  категории людей, на которых она рассчитана. (Чем младше дети, тем меньше информации на слайде должно быть).</a:t>
            </a:r>
          </a:p>
          <a:p>
            <a:pPr algn="just"/>
            <a:r>
              <a:rPr lang="ru-RU" sz="2600" dirty="0" smtClean="0"/>
              <a:t>С точки зрения  эффективного восприятия текстовой информации один слайд, в среднем, должен содержать 7 - 13 строк. На слайде следует располагать список не более чем из 5-6 пунктов, в каждом из которых – не более 5-6 слов.</a:t>
            </a:r>
            <a:r>
              <a:rPr lang="ru-RU" sz="2600" b="1" dirty="0" smtClean="0"/>
              <a:t> </a:t>
            </a:r>
            <a:endParaRPr lang="ru-RU" sz="2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Рисунки, фотографии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ru-RU" sz="2400" dirty="0" smtClean="0"/>
              <a:t>Рисунки чаще всего используются для: разъяснения абстрактных понятий теоретического лекционного материала. </a:t>
            </a:r>
          </a:p>
          <a:p>
            <a:pPr algn="just"/>
            <a:r>
              <a:rPr lang="ru-RU" sz="2400" dirty="0" smtClean="0"/>
              <a:t>Фотографии и рисунки обеспечивают образное представление содержания выступлений.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Общие требования к использованию рисунков и фотографий на слайдах: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четкость, качество исполнения самих фотографий и рисунков;</a:t>
            </a:r>
          </a:p>
          <a:p>
            <a:pPr algn="just"/>
            <a:r>
              <a:rPr lang="ru-RU" dirty="0" smtClean="0"/>
              <a:t>соответствие фотографий, рисунков текстовому содержанию;</a:t>
            </a:r>
          </a:p>
          <a:p>
            <a:pPr algn="just"/>
            <a:r>
              <a:rPr lang="ru-RU" dirty="0" smtClean="0"/>
              <a:t>разумное  дозирование количества фотографий и рисунков  в презентации и на одном слайде (как правило, это 1-4 изображений для иллюстрации одной идеи).</a:t>
            </a:r>
          </a:p>
          <a:p>
            <a:pPr algn="just"/>
            <a:r>
              <a:rPr lang="ru-RU" dirty="0" smtClean="0"/>
              <a:t> для облегчения «веса презентации», т.е уменьшения объема файла фотографии рекомендуется представлять в сжатом виде.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64294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Диаграммы и таблицы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8229600" cy="498317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ru-RU" sz="8000" dirty="0" smtClean="0"/>
              <a:t>для представления цифровых  и статистических данных. </a:t>
            </a:r>
          </a:p>
          <a:p>
            <a:pPr algn="just"/>
            <a:r>
              <a:rPr lang="ru-RU" sz="8000" dirty="0" smtClean="0"/>
              <a:t>  необходимо их качественное оформление.</a:t>
            </a:r>
          </a:p>
          <a:p>
            <a:pPr algn="just"/>
            <a:r>
              <a:rPr lang="ru-RU" sz="8000" dirty="0" smtClean="0"/>
              <a:t> Текстовая информация в таблице должна хорошо читаться. Поэтому размер шрифта определяется в соответствии с требованиями к тексту, представленными выше. Следует отметить, что шрифт таблицы, может быть на 1-2 пункта меньше, чем основной текст на слайде.</a:t>
            </a:r>
          </a:p>
          <a:p>
            <a:pPr algn="just"/>
            <a:r>
              <a:rPr lang="ru-RU" sz="8000" dirty="0" smtClean="0"/>
              <a:t> Одну таблицу можно разместить на нескольких слайдах (с сохранением заголовков) во избежание мелкого шрифта</a:t>
            </a:r>
          </a:p>
          <a:p>
            <a:pPr algn="just"/>
            <a:r>
              <a:rPr lang="ru-RU" sz="8000" dirty="0" smtClean="0"/>
              <a:t>Таблица в презентации может стать более наглядной, если использовать приемы выделения цветом отдельных областей таблицы.</a:t>
            </a:r>
          </a:p>
          <a:p>
            <a:pPr algn="just"/>
            <a:r>
              <a:rPr lang="ru-RU" sz="8000" dirty="0" smtClean="0"/>
              <a:t>Размер  и вид диаграммы на слайде определяется в соответствии с требованиями эффективного восприятия наглядной и текстовой информации.</a:t>
            </a:r>
          </a:p>
          <a:p>
            <a:pPr algn="just"/>
            <a:r>
              <a:rPr lang="ru-RU" sz="8000" dirty="0" smtClean="0"/>
              <a:t> С точки зрения восприятия графических объектов, на одном слайде рекомендуется размещать не более 3-х круговых диаграмм.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Тип диаграммы должен соответствовать типу отображаемых данных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/>
              <a:t>Данные и подписи не должны накладываться друг на друга и сливаться с графическими элементами диаграммы.</a:t>
            </a:r>
          </a:p>
          <a:p>
            <a:pPr algn="just"/>
            <a:r>
              <a:rPr lang="ru-RU" sz="2400" dirty="0" smtClean="0"/>
              <a:t>Если при форматировании слайда есть необходимость пропорционально уменьшить размер диаграммы, то размер шрифтов должен быть увеличен с таким расчетом, чтобы текстовая информация читалась.</a:t>
            </a:r>
            <a:r>
              <a:rPr lang="ru-RU" sz="2400" b="1" dirty="0" smtClean="0"/>
              <a:t> </a:t>
            </a:r>
          </a:p>
          <a:p>
            <a:pPr algn="just"/>
            <a:r>
              <a:rPr lang="ru-RU" sz="2400" dirty="0" smtClean="0"/>
              <a:t>Таблицы и диаграммы лучше размещать на светлом или белом фоне </a:t>
            </a:r>
          </a:p>
          <a:p>
            <a:pPr algn="just"/>
            <a:r>
              <a:rPr lang="ru-RU" sz="2400" dirty="0" smtClean="0"/>
              <a:t>При демонстрации таблиц и диаграмм уместно последовательное появление текстовой информации, что достигается с помощью настроек анимационных эффектов. </a:t>
            </a:r>
          </a:p>
          <a:p>
            <a:pPr algn="just"/>
            <a:endParaRPr lang="ru-RU" sz="2400" dirty="0" smtClean="0"/>
          </a:p>
          <a:p>
            <a:pPr algn="just"/>
            <a:endParaRPr lang="ru-RU" sz="2400" b="1" dirty="0" smtClean="0"/>
          </a:p>
          <a:p>
            <a:pPr algn="just"/>
            <a:endParaRPr lang="ru-RU" sz="2400" dirty="0" smtClean="0"/>
          </a:p>
          <a:p>
            <a:pPr algn="just"/>
            <a:endParaRPr lang="ru-RU" sz="2400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Аргументы против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sz="2400" dirty="0" smtClean="0"/>
              <a:t>Современные дети все активнее используют в качестве главных источников информации телевидение, видео, компьютеры, порой в ущерб чтению книг, общению с окружающими людьми, природой, двигательной активности, необходимым для гармоничного развития личности.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Схемы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785926"/>
            <a:ext cx="8501122" cy="3954459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Как правило, на одном слайде размещается одна схема.</a:t>
            </a:r>
          </a:p>
          <a:p>
            <a:pPr algn="just"/>
            <a:r>
              <a:rPr lang="ru-RU" sz="1800" dirty="0" smtClean="0"/>
              <a:t>Схема располагается в центре слайда, заполняя всю его площадь.</a:t>
            </a:r>
          </a:p>
          <a:p>
            <a:pPr algn="just"/>
            <a:r>
              <a:rPr lang="ru-RU" sz="1800" dirty="0" smtClean="0"/>
              <a:t> Количество элементов на схеме определяется, с одной стороны, ее назначением, а с дугой – элементарным правилом  «разумности», с точки зрения зрительного восприятия. </a:t>
            </a:r>
          </a:p>
          <a:p>
            <a:pPr algn="just"/>
            <a:r>
              <a:rPr lang="ru-RU" sz="1800" dirty="0" smtClean="0"/>
              <a:t>Текстовая информация в схеме должна хорошо читаться. Поэтому размер шрифта определяется в соответствии с требованиями к тексту, представленными выше.</a:t>
            </a:r>
          </a:p>
          <a:p>
            <a:pPr algn="just"/>
            <a:r>
              <a:rPr lang="ru-RU" sz="1800" dirty="0" smtClean="0"/>
              <a:t>При выборе цветовой гаммы и конфигурации объектов схемы помните, что  схема – это наглядный образ содержания. Внешний вид схемы должен гармонично сочетаться с  другими слайдами презентации.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Выводы: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sz="7200" dirty="0" smtClean="0"/>
              <a:t>использование информационно-коммуникативных технологий в дошкольном учреждении являются обогащающим и преобразующим фактором развивающей предметной среды.</a:t>
            </a:r>
          </a:p>
          <a:p>
            <a:pPr algn="just"/>
            <a:r>
              <a:rPr lang="ru-RU" sz="7200" dirty="0" smtClean="0"/>
              <a:t>- компьютер и интерактивное оборудование может быть использован в работе с детьми  дошкольного возраста при безусловном соблюдении физиолого-гигиенических, эргономических и психолого-педагогических ограничительных и разрешающих норм и рекомендаций.</a:t>
            </a:r>
          </a:p>
          <a:p>
            <a:pPr algn="just"/>
            <a:r>
              <a:rPr lang="ru-RU" sz="7200" dirty="0" smtClean="0"/>
              <a:t>- необходимо вводить современные информационные технологии в систему дидактики детского сада, т.е. стремиться к органическому сочетанию традиционных и компьютерных средств развития личности ребенка.</a:t>
            </a:r>
            <a:r>
              <a:rPr lang="ru-RU" sz="7200" b="1" dirty="0" smtClean="0"/>
              <a:t> </a:t>
            </a:r>
            <a:endParaRPr lang="ru-RU" sz="7200" dirty="0" smtClean="0"/>
          </a:p>
          <a:p>
            <a:pPr algn="just"/>
            <a:r>
              <a:rPr lang="ru-RU" sz="7200" dirty="0" smtClean="0"/>
              <a:t>Необходимо помнить, что презентация нужна тогда, когда только с ее помощью ребенок может увидеть то, чего не может увидеть и ощутить лично, на практике. Если есть возможность продемонстрировать детям опыт, явление в реальности или сделать самим, то презентацию лучше не использовать. </a:t>
            </a:r>
          </a:p>
          <a:p>
            <a:pPr algn="just"/>
            <a:r>
              <a:rPr lang="ru-RU" sz="7200" dirty="0" smtClean="0"/>
              <a:t> Используйте в презентации: крупные и четкие картинки, шрифт не меньше 18, нейтральный фон, только необходимое использование анимации и эффектов. И конечно соблюдайте время работы с компьютером. Чередуйте работу с компьютером с «живым» общением и практической деятельностью </a:t>
            </a:r>
          </a:p>
          <a:p>
            <a:pPr algn="just"/>
            <a:endParaRPr lang="ru-RU" sz="7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Самые распространенные ошибки в презентациях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Выносить на экран слова, цели и задачи, правила, слова воспитателя, приветствие и прощание не нужно. То, что можно сказать словами – в презентации будет лишним. </a:t>
            </a:r>
          </a:p>
          <a:p>
            <a:pPr algn="just"/>
            <a:r>
              <a:rPr lang="ru-RU" dirty="0" smtClean="0"/>
              <a:t> Использование анимации отвлекает детей и отнимает драгоценное время, лучше его использовать для чего-нибудь полезного. </a:t>
            </a:r>
          </a:p>
          <a:p>
            <a:pPr algn="just"/>
            <a:r>
              <a:rPr lang="ru-RU" dirty="0" smtClean="0"/>
              <a:t> Не нужно анимировать авторские данные на титульном листе и заголовки на слайдах. Это неудобно и неуважительно по–отношению к тому, кто будет смотреть вашу работу. </a:t>
            </a:r>
          </a:p>
          <a:p>
            <a:pPr algn="just"/>
            <a:r>
              <a:rPr lang="ru-RU" dirty="0" smtClean="0"/>
              <a:t> Подчеркиванием в презентациях выделяются гиперссылки. Поэтому, если слово не является гиперссылкой, выделять его подчеркиванием не рекомендуется – это введет в заблуждение пользователей.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Самые распространенные ошибки в презентациях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Все так ярко и красиво, всё двигается! Дети будут в восторге. Но наша цель чему-то их научить. Значит, ограничиваем пестроту и яркость, убираем все анимации. Ведь это дополнительная нагрузка на зрение и отвлекает детей. </a:t>
            </a:r>
          </a:p>
          <a:p>
            <a:pPr algn="just"/>
            <a:r>
              <a:rPr lang="ru-RU" dirty="0" smtClean="0"/>
              <a:t> Если замысел требует рисованного фона, а заменить его на менее пестрый нет возможности, можно сделать его менее ярким, например, наложить на весь фон белый прямоугольник, сделав его полупрозрачным и установив порядок «На задний план».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Самые распространенные ошибки в презентациях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Каждый, кто создает презентацию должен помнить, что показывать ее он будет большой аудитории. Кто-то сидит прямо перед экраном, а кто-то в 5-6 метрах от него. Соответственно, надо учесть, что сидящим далеко будет хуже видно некоторые объекты на экране, а значит, опять же будет сильное напряжение для зрения. Не следует размещать на слайде мелкий текста и рисунки. Минимальный размер шрифта для презентации 18-й. Текст должен хорошо читаться, для дошкольников текст, лучше вообще исключить.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Не рекомендуется использовать на одном слайде графические файлы разного формата, например, одновременно фотографии и рисунки. </a:t>
            </a:r>
          </a:p>
          <a:p>
            <a:pPr algn="just"/>
            <a:r>
              <a:rPr lang="ru-RU" dirty="0" smtClean="0"/>
              <a:t>Не рекомендуется использовать картинки с белым фоном. Рассмотрим, как его убрать.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65403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Рекомендации по использованию ИКТ: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sz="7200" dirty="0" smtClean="0"/>
              <a:t>Непосредственно образовательную деятельность с использованием компьютеров для детей 5 - 7 лет следует проводить не более одного раза в течение дня и не чаще трех раз в неделю в дни наиболее высокой работоспособности: во вторник, в среду и в четверг. После работы с компьютером с детьми проводят гимнастику для глаз.</a:t>
            </a:r>
          </a:p>
          <a:p>
            <a:pPr algn="just"/>
            <a:r>
              <a:rPr lang="ru-RU" sz="7200" dirty="0" smtClean="0"/>
              <a:t>Непрерывная продолжительность работы с компьютером  для детей 5 лет не должна превышать </a:t>
            </a:r>
            <a:r>
              <a:rPr lang="ru-RU" sz="7200" b="1" dirty="0" smtClean="0"/>
              <a:t>10 минут</a:t>
            </a:r>
            <a:r>
              <a:rPr lang="ru-RU" sz="7200" dirty="0" smtClean="0"/>
              <a:t> и для детей 6 - 7 лет - </a:t>
            </a:r>
            <a:r>
              <a:rPr lang="ru-RU" sz="7200" b="1" dirty="0" smtClean="0"/>
              <a:t>15 ми</a:t>
            </a:r>
            <a:r>
              <a:rPr lang="ru-RU" sz="7200" dirty="0" smtClean="0"/>
              <a:t>нут. Для детей, имеющих хроническую патологию, </a:t>
            </a:r>
            <a:r>
              <a:rPr lang="ru-RU" sz="7200" dirty="0" err="1" smtClean="0"/>
              <a:t>частоболеющих</a:t>
            </a:r>
            <a:r>
              <a:rPr lang="ru-RU" sz="7200" dirty="0" smtClean="0"/>
              <a:t> , после перенесенных заболеваний </a:t>
            </a:r>
            <a:r>
              <a:rPr lang="ru-RU" sz="7200" b="1" dirty="0" smtClean="0"/>
              <a:t>в течение 2 недель </a:t>
            </a:r>
            <a:r>
              <a:rPr lang="ru-RU" sz="7200" dirty="0" smtClean="0"/>
              <a:t>продолжительность непосредственно образовательной деятельности с использованием компьютера должна быть сокращена для детей 5 лет до </a:t>
            </a:r>
            <a:r>
              <a:rPr lang="ru-RU" sz="7200" b="1" dirty="0" smtClean="0"/>
              <a:t>7 минут</a:t>
            </a:r>
            <a:r>
              <a:rPr lang="ru-RU" sz="7200" dirty="0" smtClean="0"/>
              <a:t>, для детей 6 лет - до </a:t>
            </a:r>
            <a:r>
              <a:rPr lang="ru-RU" sz="7200" b="1" dirty="0" smtClean="0"/>
              <a:t>10 мин</a:t>
            </a:r>
            <a:r>
              <a:rPr lang="ru-RU" sz="7200" dirty="0" smtClean="0"/>
              <a:t>.</a:t>
            </a:r>
          </a:p>
          <a:p>
            <a:pPr algn="just"/>
            <a:r>
              <a:rPr lang="ru-RU" sz="7200" dirty="0" smtClean="0"/>
              <a:t>Для снижения утомляемости детей в процессе осуществления непосредственно образовательной деятельности с использованием компьютерной техники  необходимо обеспечить </a:t>
            </a:r>
            <a:r>
              <a:rPr lang="ru-RU" sz="7200" b="1" dirty="0" smtClean="0"/>
              <a:t>гигиенически рациональную организацию рабочего места:</a:t>
            </a:r>
            <a:r>
              <a:rPr lang="ru-RU" sz="7200" dirty="0" smtClean="0"/>
              <a:t> </a:t>
            </a:r>
            <a:r>
              <a:rPr lang="ru-RU" sz="7200" b="1" dirty="0" smtClean="0"/>
              <a:t>соответствие мебели росту ребенка, достаточный уровень освещенности</a:t>
            </a:r>
            <a:r>
              <a:rPr lang="ru-RU" sz="7200" dirty="0" smtClean="0"/>
              <a:t>. Экран видеомонитора должен находиться </a:t>
            </a:r>
            <a:r>
              <a:rPr lang="ru-RU" sz="7200" b="1" dirty="0" smtClean="0"/>
              <a:t>на уровне глаз или чуть ниже</a:t>
            </a:r>
            <a:r>
              <a:rPr lang="ru-RU" sz="7200" dirty="0" smtClean="0"/>
              <a:t>, на расстоянии не ближе 50 см. Ребенок, носящий очки, должен заниматься за компьютером в них.</a:t>
            </a:r>
          </a:p>
          <a:p>
            <a:endParaRPr lang="ru-RU" sz="8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Самые </a:t>
            </a:r>
            <a:r>
              <a:rPr lang="ru-RU" sz="2400" b="1" dirty="0" smtClean="0"/>
              <a:t>жесткие требования необходимо </a:t>
            </a:r>
            <a:r>
              <a:rPr lang="ru-RU" sz="2400" dirty="0" smtClean="0"/>
              <a:t>предъявлять к монитору. Монитор должен соответствовать международным стандартам безопасности.</a:t>
            </a:r>
          </a:p>
          <a:p>
            <a:pPr algn="just"/>
            <a:r>
              <a:rPr lang="ru-RU" sz="2400" dirty="0" smtClean="0"/>
              <a:t> Компьютер должен устанавливаться в хорошо проветриваемом помещении, где регулярно проводится влажная уборка.</a:t>
            </a:r>
          </a:p>
          <a:p>
            <a:pPr algn="just"/>
            <a:r>
              <a:rPr lang="ru-RU" sz="2400" dirty="0" smtClean="0"/>
              <a:t>Комната должна иметь хорошее, равномерное освещение, не допускающее бликов на экране монитора. </a:t>
            </a:r>
          </a:p>
          <a:p>
            <a:endParaRPr lang="ru-RU" dirty="0"/>
          </a:p>
        </p:txBody>
      </p:sp>
      <p:pic>
        <p:nvPicPr>
          <p:cNvPr id="5" name="Рисунок 4" descr="4053041_4f12b9d5.jpg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428860" y="5143512"/>
            <a:ext cx="2500330" cy="144937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Picture 2" descr="C:\Documents and Settings\Admin\Рабочий стол\дети и компьютер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4714884"/>
            <a:ext cx="2643206" cy="234698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chemeClr val="accent1">
                <a:lumMod val="75000"/>
              </a:schemeClr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428596" y="500042"/>
            <a:ext cx="84296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Рекомендации по использованию ИКТ: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право 3"/>
          <p:cNvSpPr/>
          <p:nvPr/>
        </p:nvSpPr>
        <p:spPr>
          <a:xfrm>
            <a:off x="3143240" y="1142984"/>
            <a:ext cx="2857520" cy="148590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Преимущества использования презентации</a:t>
            </a:r>
            <a:endParaRPr lang="ru-RU" dirty="0"/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6000728" y="1214422"/>
            <a:ext cx="3143272" cy="150019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Условия сбережения здоровья ребёнка</a:t>
            </a: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143240" y="4786322"/>
            <a:ext cx="2857520" cy="135732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Самые распространенные ошибки в презентациях.</a:t>
            </a: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7" name="Выноска со стрелкой вправо 6"/>
          <p:cNvSpPr/>
          <p:nvPr/>
        </p:nvSpPr>
        <p:spPr>
          <a:xfrm>
            <a:off x="6072198" y="4786322"/>
            <a:ext cx="2786082" cy="128588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Что такое гиперссылка?</a:t>
            </a:r>
            <a:endParaRPr lang="ru-RU" dirty="0"/>
          </a:p>
        </p:txBody>
      </p:sp>
      <p:sp>
        <p:nvSpPr>
          <p:cNvPr id="9" name="Выноска со стрелкой вправо 8"/>
          <p:cNvSpPr/>
          <p:nvPr/>
        </p:nvSpPr>
        <p:spPr>
          <a:xfrm>
            <a:off x="285720" y="3000372"/>
            <a:ext cx="2571768" cy="135732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Требования к использованию музыки</a:t>
            </a:r>
          </a:p>
        </p:txBody>
      </p:sp>
      <p:sp>
        <p:nvSpPr>
          <p:cNvPr id="10" name="Выноска со стрелкой вправо 9"/>
          <p:cNvSpPr/>
          <p:nvPr/>
        </p:nvSpPr>
        <p:spPr>
          <a:xfrm>
            <a:off x="2928926" y="3071810"/>
            <a:ext cx="2928958" cy="135732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Использование презентаций в образовательном процессе:</a:t>
            </a:r>
          </a:p>
        </p:txBody>
      </p:sp>
      <p:sp>
        <p:nvSpPr>
          <p:cNvPr id="13" name="Выноска со стрелкой вправо 12"/>
          <p:cNvSpPr/>
          <p:nvPr/>
        </p:nvSpPr>
        <p:spPr>
          <a:xfrm>
            <a:off x="5857884" y="3143248"/>
            <a:ext cx="3000396" cy="1357322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/>
              <a:t>Основное правило для презентации</a:t>
            </a:r>
            <a:r>
              <a:rPr lang="ru-RU" sz="1400" dirty="0" smtClean="0"/>
              <a:t>: </a:t>
            </a:r>
          </a:p>
        </p:txBody>
      </p:sp>
      <p:sp>
        <p:nvSpPr>
          <p:cNvPr id="14" name="Выноска со стрелкой вправо 13"/>
          <p:cNvSpPr/>
          <p:nvPr/>
        </p:nvSpPr>
        <p:spPr>
          <a:xfrm>
            <a:off x="357158" y="4643446"/>
            <a:ext cx="2714644" cy="1500198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Рекомендации по оформлению  презентаций</a:t>
            </a:r>
          </a:p>
        </p:txBody>
      </p:sp>
      <p:sp>
        <p:nvSpPr>
          <p:cNvPr id="8" name="Выноска со стрелкой вниз 7"/>
          <p:cNvSpPr/>
          <p:nvPr/>
        </p:nvSpPr>
        <p:spPr>
          <a:xfrm rot="16200000">
            <a:off x="857224" y="642918"/>
            <a:ext cx="1428760" cy="257176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1785950" cy="12858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Рекомендации по использованию ИКТ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914621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4818" y="642918"/>
            <a:ext cx="901918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</a:rPr>
              <a:t>Общие требования к использованию рисунков и фотографий: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  четкость, качество исполнения самих фотографий и рисунков</a:t>
            </a:r>
          </a:p>
          <a:p>
            <a:pPr algn="just"/>
            <a:r>
              <a:rPr lang="ru-RU" sz="2400" dirty="0" smtClean="0"/>
              <a:t>  соответствие фотографий, рисунков текстовому содержанию;</a:t>
            </a:r>
          </a:p>
          <a:p>
            <a:pPr algn="just"/>
            <a:r>
              <a:rPr lang="ru-RU" sz="2400" dirty="0" smtClean="0"/>
              <a:t>понятные, доступные по содержанию и возрасту детям, соответствующие образовательной задаче и цели</a:t>
            </a:r>
          </a:p>
          <a:p>
            <a:pPr algn="just"/>
            <a:r>
              <a:rPr lang="ru-RU" sz="2400" dirty="0" smtClean="0"/>
              <a:t>разумное  дозирование количества фотографий и рисунков.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408</TotalTime>
  <Words>1614</Words>
  <Application>Microsoft Office PowerPoint</Application>
  <PresentationFormat>Экран (4:3)</PresentationFormat>
  <Paragraphs>129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Georgia</vt:lpstr>
      <vt:lpstr>Times New Roman</vt:lpstr>
      <vt:lpstr>Wingdings</vt:lpstr>
      <vt:lpstr>Wingdings 2</vt:lpstr>
      <vt:lpstr>Официальная</vt:lpstr>
      <vt:lpstr>Семинар на тему: Мультимедийная презентация  как одна из форм работы использования ИКТ в ДОУ</vt:lpstr>
      <vt:lpstr>Аргументы «за»,</vt:lpstr>
      <vt:lpstr>Аргументы против</vt:lpstr>
      <vt:lpstr>Рекомендации по использованию ИКТ:</vt:lpstr>
      <vt:lpstr>Презентация PowerPoint</vt:lpstr>
      <vt:lpstr>Самые распространенные ошибки в презентациях.</vt:lpstr>
      <vt:lpstr>Презентация PowerPoint</vt:lpstr>
      <vt:lpstr>Презентация PowerPoint</vt:lpstr>
      <vt:lpstr>Общие требования к использованию рисунков и фотографий:</vt:lpstr>
      <vt:lpstr>Презентация PowerPoint</vt:lpstr>
      <vt:lpstr>●   соответствие фотографий, рисунков текстовому содержанию;</vt:lpstr>
      <vt:lpstr>   Понятные, доступные по содержанию и возрасту детям, соответствующие образовательной задаче и цели  </vt:lpstr>
      <vt:lpstr>Не использовать</vt:lpstr>
      <vt:lpstr>Презентация PowerPoint</vt:lpstr>
      <vt:lpstr>Презентация PowerPoint</vt:lpstr>
      <vt:lpstr>Презентация PowerPoint</vt:lpstr>
      <vt:lpstr>Требования к использованию музыки </vt:lpstr>
      <vt:lpstr>Использование презентаций в образовательном процессе:</vt:lpstr>
      <vt:lpstr>Основное правило для презентации:</vt:lpstr>
      <vt:lpstr>Рекомендации по оформлению  презентаций</vt:lpstr>
      <vt:lpstr>Цвет</vt:lpstr>
      <vt:lpstr>Презентация PowerPoint</vt:lpstr>
      <vt:lpstr>Шрифт</vt:lpstr>
      <vt:lpstr>Примерные рекомендуемые размеры шрифтов</vt:lpstr>
      <vt:lpstr>Текст</vt:lpstr>
      <vt:lpstr>Рисунки, фотографии</vt:lpstr>
      <vt:lpstr>Общие требования к использованию рисунков и фотографий на слайдах:</vt:lpstr>
      <vt:lpstr>Диаграммы и таблицы</vt:lpstr>
      <vt:lpstr>Тип диаграммы должен соответствовать типу отображаемых данных</vt:lpstr>
      <vt:lpstr>Схемы</vt:lpstr>
      <vt:lpstr>Выводы:</vt:lpstr>
      <vt:lpstr>Самые распространенные ошибки в презентациях</vt:lpstr>
      <vt:lpstr>Самые распространенные ошибки в презентациях</vt:lpstr>
      <vt:lpstr>Самые распространенные ошибки в презентациях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Мультимедийная презентация  как одна из форм работы использования ИКТ в ДОУ</dc:title>
  <cp:lastModifiedBy>Пользователь Windows</cp:lastModifiedBy>
  <cp:revision>44</cp:revision>
  <dcterms:modified xsi:type="dcterms:W3CDTF">2022-04-06T07:31:41Z</dcterms:modified>
</cp:coreProperties>
</file>