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2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6"/>
    <p:penClr>
      <a:srgbClr val="FF0000"/>
    </p:penClr>
  </p:showPr>
  <p:clrMru>
    <a:srgbClr val="663300"/>
    <a:srgbClr val="CC00FF"/>
    <a:srgbClr val="CC0066"/>
    <a:srgbClr val="6600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2;&#1080;&#1079;&#1080;&#1090;&#1085;&#1072;&#1103;%20&#1082;&#1072;&#1088;&#1090;&#1086;&#1095;&#1082;&#1072;262.wav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cer\Downloads\vospitatel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49" y="1857364"/>
            <a:ext cx="4655851" cy="3714776"/>
          </a:xfrm>
          <a:prstGeom prst="teardrop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5852" y="428604"/>
            <a:ext cx="7072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Визитная карточка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2714620"/>
            <a:ext cx="40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Сандак</a:t>
            </a:r>
            <a:r>
              <a:rPr lang="ru-RU" sz="4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48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Аясмаа</a:t>
            </a:r>
            <a:r>
              <a:rPr lang="ru-RU" sz="4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 Александровна</a:t>
            </a:r>
            <a:endParaRPr lang="ru-RU" sz="4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357694"/>
            <a:ext cx="442915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МБДОУ </a:t>
            </a:r>
            <a:r>
              <a:rPr lang="ru-RU" sz="28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</a:t>
            </a:r>
            <a:r>
              <a:rPr lang="ru-RU" sz="2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/с « </a:t>
            </a:r>
            <a:r>
              <a:rPr lang="ru-RU" sz="28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Сайзанак</a:t>
            </a:r>
            <a:r>
              <a:rPr lang="ru-RU" sz="2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» </a:t>
            </a:r>
            <a:r>
              <a:rPr lang="ru-RU" sz="28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lang="ru-RU" sz="2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28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О-Шынаа</a:t>
            </a:r>
            <a:endParaRPr lang="ru-RU" sz="2800" b="1" dirty="0" smtClean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cer\Downloads\pisma_perya_ruchka_stol_80588_3415x3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30"/>
            <a:ext cx="9144000" cy="6852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71480"/>
            <a:ext cx="72866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C0066"/>
                  </a:solidFill>
                </a:ln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  <a:t>У каждого из нас своя история.</a:t>
            </a:r>
            <a:r>
              <a:rPr lang="ru-RU" sz="4000" b="1" u="sng" dirty="0" smtClean="0">
                <a:ln>
                  <a:solidFill>
                    <a:srgbClr val="CC0066"/>
                  </a:solidFill>
                </a:ln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b="1" u="sng" dirty="0" smtClean="0">
                <a:ln>
                  <a:solidFill>
                    <a:srgbClr val="CC0066"/>
                  </a:solidFill>
                </a:ln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b="1" dirty="0" smtClean="0">
                <a:ln>
                  <a:solidFill>
                    <a:srgbClr val="CC0066"/>
                  </a:solidFill>
                </a:ln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  <a:t> И день за днём, мы наполняем её новыми событиями и выбираем путь, по которым мы хотим следовать. Сложный или простой, каким бы ни был сценарий нашей жизни, мы пишем его сами.</a:t>
            </a:r>
            <a:endParaRPr lang="ru-RU" sz="4000" b="1" dirty="0">
              <a:ln>
                <a:solidFill>
                  <a:srgbClr val="CC0066"/>
                </a:solidFill>
              </a:ln>
              <a:solidFill>
                <a:srgbClr val="66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cer\Downloads\00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428604"/>
            <a:ext cx="57150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n>
                  <a:solidFill>
                    <a:srgbClr val="CC0066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Я часто вспоминаю своё детство, </a:t>
            </a:r>
            <a:r>
              <a:rPr lang="ru-RU" sz="2400" b="1" dirty="0" smtClean="0">
                <a:ln>
                  <a:solidFill>
                    <a:srgbClr val="CC0066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вспоминала, как хотела быть похожа на воспитателя </a:t>
            </a:r>
          </a:p>
          <a:p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Немного повзрослев пришло время выбирать профессию. И из множества я выбрала профессию воспитателя детского сада. </a:t>
            </a:r>
          </a:p>
          <a:p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Моя работа – это постоянное творчество, поиск, открытия. Здесь невозможно остановиться на достигнутом, нужно постоянно расти, как растут дети.</a:t>
            </a:r>
          </a:p>
        </p:txBody>
      </p:sp>
      <p:pic>
        <p:nvPicPr>
          <p:cNvPr id="8" name="Визитная карточка26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53866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214290"/>
            <a:ext cx="5715040" cy="591187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    </a:t>
            </a:r>
            <a:r>
              <a:rPr lang="ru-RU" sz="3600" dirty="0" smtClean="0">
                <a:ln>
                  <a:solidFill>
                    <a:schemeClr val="bg1"/>
                  </a:solidFill>
                </a:ln>
                <a:solidFill>
                  <a:srgbClr val="CC0066"/>
                </a:solidFill>
              </a:rPr>
              <a:t>Свет своего душевного тепла я дарю тем, кто не умеет лукавить и притворяться, чьи помыслы чисты и неприхотливы, им моим детям в детском саду. А какое же счастье, какая радость учить детей. 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786454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Моя профессия – моя жизнь!</a:t>
            </a:r>
            <a:endParaRPr lang="ru-RU" sz="4800" b="1" dirty="0">
              <a:ln>
                <a:solidFill>
                  <a:schemeClr val="bg1"/>
                </a:solidFill>
              </a:ln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IMG-1639fc98733886008c77ef0acb220e75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240360" cy="4896544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4253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663300"/>
                </a:solidFill>
              </a:rPr>
              <a:t>В </a:t>
            </a:r>
            <a:r>
              <a:rPr lang="ru-RU" b="1" dirty="0" smtClean="0">
                <a:solidFill>
                  <a:srgbClr val="663300"/>
                </a:solidFill>
              </a:rPr>
              <a:t>моей работе самые лучшие помощники, участники всех мероприятий – это воспитатели, родители. </a:t>
            </a: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Мой коллектив маленький, но сплоченный, талантливый, никому и никогда не в чём не отказывают.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Мой коллектив -  моя надежда и опора!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:\Новая папка (2)\фото на конкурс\кол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0152033"/>
            <a:ext cx="936104" cy="45719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214423"/>
            <a:ext cx="6643734" cy="192882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Самое главное  и ценное в моей жизни – это семья! Сначала, в которой ты рождаешься, а затем, которую создаёшь!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193</Words>
  <Application>Microsoft Office PowerPoint</Application>
  <PresentationFormat>Экран (4:3)</PresentationFormat>
  <Paragraphs>14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     У каждого из нас своя история.  И день за днём, мы наполняем её новыми событиями и выбираем путь, по которым мы хотим следовать. Сложный или простой, каким бы ни был сценарий нашей жизни мы пишем его сами.          </dc:title>
  <dc:creator>П19</dc:creator>
  <cp:lastModifiedBy>Dom17</cp:lastModifiedBy>
  <cp:revision>27</cp:revision>
  <dcterms:created xsi:type="dcterms:W3CDTF">2020-02-17T11:40:40Z</dcterms:created>
  <dcterms:modified xsi:type="dcterms:W3CDTF">2023-02-01T15:34:32Z</dcterms:modified>
</cp:coreProperties>
</file>